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B7459-87D1-4E52-B072-521D3CAFA9A8}" type="datetimeFigureOut">
              <a:rPr lang="es-CL" smtClean="0"/>
              <a:t>01-08-2022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766B-87D0-4BB1-A142-BDBEE14C7B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231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496F16-5B6C-0310-F137-194F2F33E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267B300-7734-6EB0-887E-C736777F3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4" y="136525"/>
            <a:ext cx="12187066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405FC6-2BB5-24FA-8C51-554CED3E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6525"/>
            <a:ext cx="12187066" cy="67214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39B047-DDA2-714A-41A5-54D713ED1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33" y="1721249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aleway Black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6E1652-7A34-DD87-6B94-1CD18B8C5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09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aleway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89C18A-F190-3F30-D006-4E35FA5D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2598-296B-41C0-9221-98C244297C49}" type="datetimeFigureOut">
              <a:rPr lang="es-CL" smtClean="0"/>
              <a:t>01-08-2022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4179D-75D3-1729-959C-C7DD0A6A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B54D50-D5AC-1D0B-15DE-8FDDD384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B820-9A34-43EB-AA60-1A841B9845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16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39F0312-01BF-F9E2-5650-832395B2FA8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CC2A9-5841-4CA9-9FED-A27E0F151623}" type="datetimeFigureOut">
              <a:rPr lang="es-CL" smtClean="0"/>
              <a:pPr/>
              <a:t>01-08-2022</a:t>
            </a:fld>
            <a:endParaRPr lang="es-CL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2C958B7F-AEA2-68F1-53B2-2AE2FA418D7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61BF5-DF86-4989-BC75-B7468E2433B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B13E9A6-64D5-422B-E5AC-C70B160BBB1C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13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A98EC882-40D4-8F1D-05DA-CEF000379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11" y="6176963"/>
            <a:ext cx="2089977" cy="6839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2BDF34-94C6-A0E4-2BB4-E8308BCF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rgbClr val="21386E"/>
                </a:solidFill>
                <a:latin typeface="Raleway Black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8CA5E1-832D-B48A-CA49-FB7B56D4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itchFamily="2" charset="0"/>
              </a:defRPr>
            </a:lvl1pPr>
            <a:lvl2pPr>
              <a:defRPr>
                <a:latin typeface="Raleway" pitchFamily="2" charset="0"/>
              </a:defRPr>
            </a:lvl2pPr>
            <a:lvl3pPr>
              <a:defRPr>
                <a:latin typeface="Raleway" pitchFamily="2" charset="0"/>
              </a:defRPr>
            </a:lvl3pPr>
            <a:lvl4pPr>
              <a:defRPr>
                <a:latin typeface="Raleway" pitchFamily="2" charset="0"/>
              </a:defRPr>
            </a:lvl4pPr>
            <a:lvl5pPr>
              <a:defRPr>
                <a:latin typeface="Raleway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D6B659-252C-9919-9C14-521655106BC8}"/>
              </a:ext>
            </a:extLst>
          </p:cNvPr>
          <p:cNvSpPr txBox="1"/>
          <p:nvPr userDrawn="1"/>
        </p:nvSpPr>
        <p:spPr>
          <a:xfrm>
            <a:off x="10180468" y="6420406"/>
            <a:ext cx="28497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Raleway" pitchFamily="2" charset="0"/>
              </a:rPr>
              <a:t>www.imopac.cl</a:t>
            </a:r>
          </a:p>
        </p:txBody>
      </p:sp>
    </p:spTree>
    <p:extLst>
      <p:ext uri="{BB962C8B-B14F-4D97-AF65-F5344CB8AC3E}">
        <p14:creationId xmlns:p14="http://schemas.microsoft.com/office/powerpoint/2010/main" val="347179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05637BC-A360-ECF1-39CB-E80E52B2BED3}"/>
              </a:ext>
            </a:extLst>
          </p:cNvPr>
          <p:cNvGrpSpPr/>
          <p:nvPr userDrawn="1"/>
        </p:nvGrpSpPr>
        <p:grpSpPr>
          <a:xfrm>
            <a:off x="0" y="0"/>
            <a:ext cx="12195768" cy="6858000"/>
            <a:chOff x="7516" y="0"/>
            <a:chExt cx="12180721" cy="68580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575080D-DED6-AF76-1E1E-9402074CE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516" y="0"/>
              <a:ext cx="12180721" cy="68580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9A7C27F-E24C-AE90-2312-71C720122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3378" y="3219375"/>
              <a:ext cx="238182" cy="318607"/>
            </a:xfrm>
            <a:prstGeom prst="rect">
              <a:avLst/>
            </a:prstGeom>
          </p:spPr>
        </p:pic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AEA8CA3-88BF-FAEF-DF8F-858BB2E2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5" y="3551840"/>
            <a:ext cx="5127587" cy="196588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Raleway Black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C5A1192C-1FBD-6AA0-5FA8-E8F019978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3875" y="2801073"/>
            <a:ext cx="6537111" cy="328857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aleway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C089304A-FAE8-2617-C913-4618BCAE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262" y="6356350"/>
            <a:ext cx="2743200" cy="365125"/>
          </a:xfrm>
        </p:spPr>
        <p:txBody>
          <a:bodyPr/>
          <a:lstStyle/>
          <a:p>
            <a:fld id="{29682598-296B-41C0-9221-98C244297C49}" type="datetimeFigureOut">
              <a:rPr lang="es-CL" smtClean="0"/>
              <a:t>01-08-2022</a:t>
            </a:fld>
            <a:endParaRPr lang="es-CL"/>
          </a:p>
        </p:txBody>
      </p:sp>
      <p:sp>
        <p:nvSpPr>
          <p:cNvPr id="19" name="Marcador de pie de página 4">
            <a:extLst>
              <a:ext uri="{FF2B5EF4-FFF2-40B4-BE49-F238E27FC236}">
                <a16:creationId xmlns:a16="http://schemas.microsoft.com/office/drawing/2014/main" id="{BDDFBD94-D6AE-D981-EB74-95FF5C7B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662" y="6356350"/>
            <a:ext cx="4114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C4CB5823-AAB0-16E4-CDCF-AA48E90D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62" y="6356350"/>
            <a:ext cx="2743200" cy="365125"/>
          </a:xfrm>
        </p:spPr>
        <p:txBody>
          <a:bodyPr/>
          <a:lstStyle/>
          <a:p>
            <a:fld id="{ADCCB820-9A34-43EB-AA60-1A841B9845AA}" type="slidenum">
              <a:rPr lang="es-CL" smtClean="0"/>
              <a:t>‹Nº›</a:t>
            </a:fld>
            <a:endParaRPr lang="es-CL"/>
          </a:p>
        </p:txBody>
      </p:sp>
      <p:pic>
        <p:nvPicPr>
          <p:cNvPr id="21" name="Imagen 20" descr="Motor de un vehículo&#10;&#10;Descripción generada automáticamente con confianza baja">
            <a:extLst>
              <a:ext uri="{FF2B5EF4-FFF2-40B4-BE49-F238E27FC236}">
                <a16:creationId xmlns:a16="http://schemas.microsoft.com/office/drawing/2014/main" id="{DC883115-48C2-0677-C76F-904451458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44618" r="60" b="11558"/>
          <a:stretch/>
        </p:blipFill>
        <p:spPr>
          <a:xfrm>
            <a:off x="-8256" y="1076"/>
            <a:ext cx="12195768" cy="267840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36ADB51-E2F6-D939-C3FB-5C8D5B17F5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31963" y="-13858"/>
            <a:ext cx="2959099" cy="3935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16B1DB-EFBF-37C2-BE95-C41AD0BABB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-12604" y="2299765"/>
            <a:ext cx="2959099" cy="39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28973-40F2-CB87-E8A3-C4AE2DCB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86E"/>
                </a:solidFill>
                <a:latin typeface="Raleway Black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927959-ADEF-819C-433F-778882590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aleway" pitchFamily="2" charset="0"/>
              </a:defRPr>
            </a:lvl1pPr>
            <a:lvl2pPr>
              <a:defRPr>
                <a:latin typeface="Raleway" pitchFamily="2" charset="0"/>
              </a:defRPr>
            </a:lvl2pPr>
            <a:lvl3pPr>
              <a:defRPr>
                <a:latin typeface="Raleway" pitchFamily="2" charset="0"/>
              </a:defRPr>
            </a:lvl3pPr>
            <a:lvl4pPr>
              <a:defRPr>
                <a:latin typeface="Raleway" pitchFamily="2" charset="0"/>
              </a:defRPr>
            </a:lvl4pPr>
            <a:lvl5pPr>
              <a:defRPr>
                <a:latin typeface="Raleway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593B8F-7E1E-5944-E44F-BB080FD7D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aleway" pitchFamily="2" charset="0"/>
              </a:defRPr>
            </a:lvl1pPr>
            <a:lvl2pPr>
              <a:defRPr>
                <a:latin typeface="Raleway" pitchFamily="2" charset="0"/>
              </a:defRPr>
            </a:lvl2pPr>
            <a:lvl3pPr>
              <a:defRPr>
                <a:latin typeface="Raleway" pitchFamily="2" charset="0"/>
              </a:defRPr>
            </a:lvl3pPr>
            <a:lvl4pPr>
              <a:defRPr>
                <a:latin typeface="Raleway" pitchFamily="2" charset="0"/>
              </a:defRPr>
            </a:lvl4pPr>
            <a:lvl5pPr>
              <a:defRPr>
                <a:latin typeface="Raleway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5389BDE-351C-491F-46D0-7D31CF7F751D}"/>
              </a:ext>
            </a:extLst>
          </p:cNvPr>
          <p:cNvSpPr/>
          <p:nvPr userDrawn="1"/>
        </p:nvSpPr>
        <p:spPr>
          <a:xfrm>
            <a:off x="2006278" y="6589389"/>
            <a:ext cx="10185722" cy="310631"/>
          </a:xfrm>
          <a:prstGeom prst="rect">
            <a:avLst/>
          </a:prstGeom>
          <a:solidFill>
            <a:srgbClr val="F9DD00"/>
          </a:solidFill>
          <a:ln>
            <a:solidFill>
              <a:srgbClr val="F3E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09A885-93BD-7AC7-E5BF-76BB15B2D595}"/>
              </a:ext>
            </a:extLst>
          </p:cNvPr>
          <p:cNvSpPr/>
          <p:nvPr userDrawn="1"/>
        </p:nvSpPr>
        <p:spPr>
          <a:xfrm>
            <a:off x="0" y="6585995"/>
            <a:ext cx="10185722" cy="310631"/>
          </a:xfrm>
          <a:prstGeom prst="rect">
            <a:avLst/>
          </a:prstGeom>
          <a:solidFill>
            <a:srgbClr val="21386E"/>
          </a:solidFill>
          <a:ln>
            <a:solidFill>
              <a:srgbClr val="153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0D84ED27-FE40-BD65-550D-B100378E0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2675" y="685952"/>
            <a:ext cx="2089977" cy="68390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9C24F7-773E-9924-AA54-2BF674A0ABDF}"/>
              </a:ext>
            </a:extLst>
          </p:cNvPr>
          <p:cNvSpPr txBox="1"/>
          <p:nvPr userDrawn="1"/>
        </p:nvSpPr>
        <p:spPr>
          <a:xfrm>
            <a:off x="10348034" y="6536809"/>
            <a:ext cx="28497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153F8A"/>
                </a:solidFill>
                <a:latin typeface="Raleway" pitchFamily="2" charset="0"/>
              </a:rPr>
              <a:t>www.imopac.cl</a:t>
            </a:r>
          </a:p>
        </p:txBody>
      </p:sp>
    </p:spTree>
    <p:extLst>
      <p:ext uri="{BB962C8B-B14F-4D97-AF65-F5344CB8AC3E}">
        <p14:creationId xmlns:p14="http://schemas.microsoft.com/office/powerpoint/2010/main" val="218755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697A2-DCC5-539B-0129-557F5EF0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1386E"/>
                </a:solidFill>
                <a:latin typeface="Raleway Black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87ED5C-C19A-5DB4-10CF-799D8E153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aleway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7A9C2-72B1-C32E-1AB5-4DA2A575D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aleway" pitchFamily="2" charset="0"/>
              </a:defRPr>
            </a:lvl1pPr>
            <a:lvl2pPr>
              <a:defRPr>
                <a:latin typeface="Raleway" pitchFamily="2" charset="0"/>
              </a:defRPr>
            </a:lvl2pPr>
            <a:lvl3pPr>
              <a:defRPr>
                <a:latin typeface="Raleway" pitchFamily="2" charset="0"/>
              </a:defRPr>
            </a:lvl3pPr>
            <a:lvl4pPr>
              <a:defRPr>
                <a:latin typeface="Raleway" pitchFamily="2" charset="0"/>
              </a:defRPr>
            </a:lvl4pPr>
            <a:lvl5pPr>
              <a:defRPr>
                <a:latin typeface="Raleway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FAF75B-27DE-6202-264F-A15AB0EEB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s-ES" sz="2400" b="1" kern="1200" dirty="0" smtClean="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7D0E03-C230-D854-742C-48A760A43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aleway" pitchFamily="2" charset="0"/>
              </a:defRPr>
            </a:lvl1pPr>
            <a:lvl2pPr>
              <a:defRPr>
                <a:latin typeface="Raleway" pitchFamily="2" charset="0"/>
              </a:defRPr>
            </a:lvl2pPr>
            <a:lvl3pPr>
              <a:defRPr>
                <a:latin typeface="Raleway" pitchFamily="2" charset="0"/>
              </a:defRPr>
            </a:lvl3pPr>
            <a:lvl4pPr>
              <a:defRPr>
                <a:latin typeface="Raleway" pitchFamily="2" charset="0"/>
              </a:defRPr>
            </a:lvl4pPr>
            <a:lvl5pPr>
              <a:defRPr>
                <a:latin typeface="Raleway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A8039C-3B5F-A8CD-1F76-268D13A2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2598-296B-41C0-9221-98C244297C49}" type="datetimeFigureOut">
              <a:rPr lang="es-CL" smtClean="0"/>
              <a:t>01-08-2022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2C39DF-B2A7-27B1-2289-FB75501F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7205DF-1C29-D078-FAA0-56F30DF1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B820-9A34-43EB-AA60-1A841B9845AA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C37CA1-F12B-F0CF-AEDF-EAD6A879FE7B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21386E"/>
          </a:solidFill>
          <a:ln>
            <a:solidFill>
              <a:srgbClr val="153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7755B1C1-C4A2-C4F3-8B2C-283D9A108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1" y="2"/>
            <a:ext cx="1180618" cy="3846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771B472-9609-BC70-2882-F6C5AE309AA5}"/>
              </a:ext>
            </a:extLst>
          </p:cNvPr>
          <p:cNvSpPr/>
          <p:nvPr userDrawn="1"/>
        </p:nvSpPr>
        <p:spPr>
          <a:xfrm>
            <a:off x="0" y="6721475"/>
            <a:ext cx="12192000" cy="198120"/>
          </a:xfrm>
          <a:prstGeom prst="rect">
            <a:avLst/>
          </a:prstGeom>
          <a:solidFill>
            <a:srgbClr val="F9DD00"/>
          </a:solidFill>
          <a:ln>
            <a:solidFill>
              <a:srgbClr val="F3E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94513D-46E9-C148-2C79-50D96E63AD5C}"/>
              </a:ext>
            </a:extLst>
          </p:cNvPr>
          <p:cNvSpPr txBox="1"/>
          <p:nvPr userDrawn="1"/>
        </p:nvSpPr>
        <p:spPr>
          <a:xfrm rot="16200000">
            <a:off x="10570800" y="5111943"/>
            <a:ext cx="28497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153F8A"/>
                </a:solidFill>
                <a:latin typeface="Raleway" pitchFamily="2" charset="0"/>
              </a:rPr>
              <a:t>www.imopac.cl</a:t>
            </a:r>
          </a:p>
        </p:txBody>
      </p:sp>
    </p:spTree>
    <p:extLst>
      <p:ext uri="{BB962C8B-B14F-4D97-AF65-F5344CB8AC3E}">
        <p14:creationId xmlns:p14="http://schemas.microsoft.com/office/powerpoint/2010/main" val="422769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BB477-D93E-BB8F-3BA6-06D6FF8B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976" y="365125"/>
            <a:ext cx="9263823" cy="1325563"/>
          </a:xfrm>
        </p:spPr>
        <p:txBody>
          <a:bodyPr/>
          <a:lstStyle>
            <a:lvl1pPr>
              <a:defRPr>
                <a:solidFill>
                  <a:srgbClr val="21386E"/>
                </a:solidFill>
                <a:latin typeface="Raleway Black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531504-9B32-71E2-0BD4-593E534D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2598-296B-41C0-9221-98C244297C49}" type="datetimeFigureOut">
              <a:rPr lang="es-CL" smtClean="0"/>
              <a:t>01-08-2022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006F0-F6BB-8A02-C620-89E5EACC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ADFD56-3019-57FF-3C4E-D24EB98E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B820-9A34-43EB-AA60-1A841B9845AA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id="{59C9E0E9-4789-C4CD-731C-8CC94208E4FC}"/>
              </a:ext>
            </a:extLst>
          </p:cNvPr>
          <p:cNvSpPr/>
          <p:nvPr userDrawn="1"/>
        </p:nvSpPr>
        <p:spPr>
          <a:xfrm>
            <a:off x="1463040" y="6233794"/>
            <a:ext cx="10728960" cy="624206"/>
          </a:xfrm>
          <a:custGeom>
            <a:avLst/>
            <a:gdLst>
              <a:gd name="connsiteX0" fmla="*/ 0 w 10728960"/>
              <a:gd name="connsiteY0" fmla="*/ 0 h 624206"/>
              <a:gd name="connsiteX1" fmla="*/ 10728960 w 10728960"/>
              <a:gd name="connsiteY1" fmla="*/ 0 h 624206"/>
              <a:gd name="connsiteX2" fmla="*/ 10728960 w 10728960"/>
              <a:gd name="connsiteY2" fmla="*/ 624206 h 624206"/>
              <a:gd name="connsiteX3" fmla="*/ 0 w 10728960"/>
              <a:gd name="connsiteY3" fmla="*/ 624206 h 624206"/>
              <a:gd name="connsiteX4" fmla="*/ 0 w 10728960"/>
              <a:gd name="connsiteY4" fmla="*/ 0 h 624206"/>
              <a:gd name="connsiteX0" fmla="*/ 121920 w 10728960"/>
              <a:gd name="connsiteY0" fmla="*/ 518160 h 624206"/>
              <a:gd name="connsiteX1" fmla="*/ 10728960 w 10728960"/>
              <a:gd name="connsiteY1" fmla="*/ 0 h 624206"/>
              <a:gd name="connsiteX2" fmla="*/ 10728960 w 10728960"/>
              <a:gd name="connsiteY2" fmla="*/ 624206 h 624206"/>
              <a:gd name="connsiteX3" fmla="*/ 0 w 10728960"/>
              <a:gd name="connsiteY3" fmla="*/ 624206 h 624206"/>
              <a:gd name="connsiteX4" fmla="*/ 121920 w 10728960"/>
              <a:gd name="connsiteY4" fmla="*/ 518160 h 62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8960" h="624206">
                <a:moveTo>
                  <a:pt x="121920" y="518160"/>
                </a:moveTo>
                <a:lnTo>
                  <a:pt x="10728960" y="0"/>
                </a:lnTo>
                <a:lnTo>
                  <a:pt x="10728960" y="624206"/>
                </a:lnTo>
                <a:lnTo>
                  <a:pt x="0" y="624206"/>
                </a:lnTo>
                <a:lnTo>
                  <a:pt x="121920" y="518160"/>
                </a:lnTo>
                <a:close/>
              </a:path>
            </a:pathLst>
          </a:custGeom>
          <a:solidFill>
            <a:srgbClr val="F9DD00"/>
          </a:solidFill>
          <a:ln>
            <a:solidFill>
              <a:srgbClr val="F3E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7">
            <a:extLst>
              <a:ext uri="{FF2B5EF4-FFF2-40B4-BE49-F238E27FC236}">
                <a16:creationId xmlns:a16="http://schemas.microsoft.com/office/drawing/2014/main" id="{6B1154B8-C367-6892-5F5B-CED38185E04E}"/>
              </a:ext>
            </a:extLst>
          </p:cNvPr>
          <p:cNvSpPr/>
          <p:nvPr userDrawn="1"/>
        </p:nvSpPr>
        <p:spPr>
          <a:xfrm>
            <a:off x="0" y="6233794"/>
            <a:ext cx="11932920" cy="624206"/>
          </a:xfrm>
          <a:custGeom>
            <a:avLst/>
            <a:gdLst>
              <a:gd name="connsiteX0" fmla="*/ 0 w 11871960"/>
              <a:gd name="connsiteY0" fmla="*/ 0 h 487045"/>
              <a:gd name="connsiteX1" fmla="*/ 11871960 w 11871960"/>
              <a:gd name="connsiteY1" fmla="*/ 0 h 487045"/>
              <a:gd name="connsiteX2" fmla="*/ 11871960 w 11871960"/>
              <a:gd name="connsiteY2" fmla="*/ 487045 h 487045"/>
              <a:gd name="connsiteX3" fmla="*/ 0 w 11871960"/>
              <a:gd name="connsiteY3" fmla="*/ 487045 h 487045"/>
              <a:gd name="connsiteX4" fmla="*/ 0 w 11871960"/>
              <a:gd name="connsiteY4" fmla="*/ 0 h 487045"/>
              <a:gd name="connsiteX0" fmla="*/ 0 w 11932920"/>
              <a:gd name="connsiteY0" fmla="*/ 0 h 487680"/>
              <a:gd name="connsiteX1" fmla="*/ 11932920 w 11932920"/>
              <a:gd name="connsiteY1" fmla="*/ 487680 h 487680"/>
              <a:gd name="connsiteX2" fmla="*/ 11871960 w 11932920"/>
              <a:gd name="connsiteY2" fmla="*/ 487045 h 487680"/>
              <a:gd name="connsiteX3" fmla="*/ 0 w 11932920"/>
              <a:gd name="connsiteY3" fmla="*/ 487045 h 487680"/>
              <a:gd name="connsiteX4" fmla="*/ 0 w 11932920"/>
              <a:gd name="connsiteY4" fmla="*/ 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2920" h="487680">
                <a:moveTo>
                  <a:pt x="0" y="0"/>
                </a:moveTo>
                <a:lnTo>
                  <a:pt x="11932920" y="487680"/>
                </a:lnTo>
                <a:lnTo>
                  <a:pt x="11871960" y="487045"/>
                </a:lnTo>
                <a:lnTo>
                  <a:pt x="0" y="487045"/>
                </a:lnTo>
                <a:lnTo>
                  <a:pt x="0" y="0"/>
                </a:lnTo>
                <a:close/>
              </a:path>
            </a:pathLst>
          </a:custGeom>
          <a:solidFill>
            <a:srgbClr val="21386E"/>
          </a:solidFill>
          <a:ln>
            <a:solidFill>
              <a:srgbClr val="153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A4F912-DC94-E33C-C408-940E8B103EB7}"/>
              </a:ext>
            </a:extLst>
          </p:cNvPr>
          <p:cNvSpPr txBox="1"/>
          <p:nvPr userDrawn="1"/>
        </p:nvSpPr>
        <p:spPr>
          <a:xfrm rot="16200000">
            <a:off x="10582468" y="4624262"/>
            <a:ext cx="28497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153F8A"/>
                </a:solidFill>
                <a:latin typeface="Raleway" pitchFamily="2" charset="0"/>
              </a:rPr>
              <a:t>www.imopac.cl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7F1F4E17-ABA7-DADF-86DB-8714476F6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00"/>
            <a:ext cx="2089977" cy="6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3561AB-6D3C-496F-29E9-7DB76E37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2598-296B-41C0-9221-98C244297C49}" type="datetimeFigureOut">
              <a:rPr lang="es-CL" smtClean="0"/>
              <a:t>01-08-2022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5BE980-1022-89C9-F32A-4A809E26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155476-EF6B-7CE2-B094-229BB985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B820-9A34-43EB-AA60-1A841B9845AA}" type="slidenum">
              <a:rPr lang="es-CL" smtClean="0"/>
              <a:t>‹Nº›</a:t>
            </a:fld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DD8DED-5BFE-B891-CA41-5CBC8F361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5BA8F89-CACC-C6E3-4719-3A0F2A62AEBB}"/>
              </a:ext>
            </a:extLst>
          </p:cNvPr>
          <p:cNvSpPr/>
          <p:nvPr userDrawn="1"/>
        </p:nvSpPr>
        <p:spPr>
          <a:xfrm>
            <a:off x="0" y="6356350"/>
            <a:ext cx="8900932" cy="487997"/>
          </a:xfrm>
          <a:prstGeom prst="rect">
            <a:avLst/>
          </a:prstGeom>
          <a:solidFill>
            <a:srgbClr val="F3E001"/>
          </a:solidFill>
          <a:ln>
            <a:solidFill>
              <a:srgbClr val="F3E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61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709BA-C8E5-D29E-BD00-7FB07965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1386E"/>
                </a:solidFill>
                <a:latin typeface="Raleway Black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E906F-4C93-55A2-86B9-38BE5203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aleway" pitchFamily="2" charset="0"/>
              </a:defRPr>
            </a:lvl1pPr>
            <a:lvl2pPr>
              <a:defRPr sz="2800">
                <a:latin typeface="Raleway" pitchFamily="2" charset="0"/>
              </a:defRPr>
            </a:lvl2pPr>
            <a:lvl3pPr>
              <a:defRPr sz="2400">
                <a:latin typeface="Raleway" pitchFamily="2" charset="0"/>
              </a:defRPr>
            </a:lvl3pPr>
            <a:lvl4pPr>
              <a:defRPr sz="2000">
                <a:latin typeface="Raleway" pitchFamily="2" charset="0"/>
              </a:defRPr>
            </a:lvl4pPr>
            <a:lvl5pPr>
              <a:defRPr sz="2000">
                <a:latin typeface="Raleway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4D7033-CEBA-BC96-8852-58C4FB456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aleway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458112-3AFC-705D-6622-825BF600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2598-296B-41C0-9221-98C244297C49}" type="datetimeFigureOut">
              <a:rPr lang="es-CL" smtClean="0"/>
              <a:t>01-08-2022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5049FD-6CE8-AC07-69D0-1FDED954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ED7C3D-BBDF-955A-E467-33409E36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B820-9A34-43EB-AA60-1A841B9845AA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43BDF9D-BD4B-7610-59C5-0636F0E25791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13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0BE1BE-A8FB-3B5E-B3E7-81BBFB3059DC}"/>
              </a:ext>
            </a:extLst>
          </p:cNvPr>
          <p:cNvSpPr txBox="1"/>
          <p:nvPr userDrawn="1"/>
        </p:nvSpPr>
        <p:spPr>
          <a:xfrm>
            <a:off x="5150742" y="6370606"/>
            <a:ext cx="18905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Raleway" pitchFamily="2" charset="0"/>
              </a:rPr>
              <a:t>www.imopac.cl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56F1FA-838C-4B8D-8C6E-E6617A9BAAF7}"/>
              </a:ext>
            </a:extLst>
          </p:cNvPr>
          <p:cNvSpPr/>
          <p:nvPr userDrawn="1"/>
        </p:nvSpPr>
        <p:spPr>
          <a:xfrm>
            <a:off x="5051010" y="6707124"/>
            <a:ext cx="2089977" cy="150876"/>
          </a:xfrm>
          <a:prstGeom prst="rect">
            <a:avLst/>
          </a:prstGeom>
          <a:solidFill>
            <a:srgbClr val="F8D501"/>
          </a:solidFill>
          <a:ln>
            <a:solidFill>
              <a:srgbClr val="F3E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F50DCCB9-EFC6-3D9F-8335-59F70021A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17" y="-41262"/>
            <a:ext cx="2089977" cy="6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2A73EA-088B-D829-24CF-1A9B31FB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79B0E-7647-24BB-C1E5-46A15CB8F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03D3D8-6B3A-3BFF-93F5-31E281D0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82598-296B-41C0-9221-98C244297C49}" type="datetimeFigureOut">
              <a:rPr lang="es-CL" smtClean="0"/>
              <a:t>01-08-2022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CAEA52-0393-DD84-ED76-33E923E50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DCB1CC-EED8-D522-7EE7-EACCD8171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CB820-9A34-43EB-AA60-1A841B9845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06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1D5F2-8B56-EB5E-A327-411C552C9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33" y="1886673"/>
            <a:ext cx="9144000" cy="2222176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FBC335-2843-A2A6-0618-06B2B7A23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91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36863-05E1-8B03-774E-B4160204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3" y="3551840"/>
            <a:ext cx="5127587" cy="1965881"/>
          </a:xfrm>
        </p:spPr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C8F104-7822-BB59-0E2A-5F054094A48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84813" y="2801073"/>
            <a:ext cx="6537111" cy="3288577"/>
          </a:xfrm>
        </p:spPr>
        <p:txBody>
          <a:bodyPr/>
          <a:lstStyle/>
          <a:p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6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2EC0D-86DD-666A-F564-6691E222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27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FD565-C23C-B7E3-AE78-D3D7E432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A3C466-2950-6B82-F870-990795C1F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281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9A341-DD78-CC37-AD8C-00919D05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83858E-7511-0FF4-A795-323E3003FE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AD4F67-6F21-3BC2-8E1E-A3280FB9D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187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F3EE8-D551-0401-488E-3BF02662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0BC173-A4A8-747B-4258-246B9DBD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50866C-C2B9-AA39-F513-942E28FDE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6614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1EF27A60F8E04DBB669AC175109DDB" ma:contentTypeVersion="15" ma:contentTypeDescription="Crear nuevo documento." ma:contentTypeScope="" ma:versionID="b6e23b821bcd6b008ca43af07bdd6888">
  <xsd:schema xmlns:xsd="http://www.w3.org/2001/XMLSchema" xmlns:xs="http://www.w3.org/2001/XMLSchema" xmlns:p="http://schemas.microsoft.com/office/2006/metadata/properties" xmlns:ns2="551e1477-6c6e-441e-a879-9a8ad46c1f14" xmlns:ns3="27618496-a822-4975-993e-6111d09498f0" targetNamespace="http://schemas.microsoft.com/office/2006/metadata/properties" ma:root="true" ma:fieldsID="65d743cafea4082134daa9ea19ec7d42" ns2:_="" ns3:_="">
    <xsd:import namespace="551e1477-6c6e-441e-a879-9a8ad46c1f14"/>
    <xsd:import namespace="27618496-a822-4975-993e-6111d0949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e1477-6c6e-441e-a879-9a8ad46c1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0d096e16-7520-44b0-929e-5cc9882a3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18496-a822-4975-993e-6111d09498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F4E7C-D08B-4B3E-9F97-120C4AF4C5D5}"/>
</file>

<file path=customXml/itemProps2.xml><?xml version="1.0" encoding="utf-8"?>
<ds:datastoreItem xmlns:ds="http://schemas.openxmlformats.org/officeDocument/2006/customXml" ds:itemID="{C26C5A50-0E08-4FAC-AAB4-C74A3DDA9632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Raleway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Karim Paulina Moya Palta</dc:creator>
  <cp:lastModifiedBy>Karim Paulina Moya Palta</cp:lastModifiedBy>
  <cp:revision>2</cp:revision>
  <dcterms:created xsi:type="dcterms:W3CDTF">2022-07-14T15:04:57Z</dcterms:created>
  <dcterms:modified xsi:type="dcterms:W3CDTF">2022-08-01T18:17:58Z</dcterms:modified>
</cp:coreProperties>
</file>